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7F61-17C0-40EE-B861-FBBB722FD7E2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54B1-C491-4636-9E4D-743EFEE88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822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7F61-17C0-40EE-B861-FBBB722FD7E2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54B1-C491-4636-9E4D-743EFEE88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764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7F61-17C0-40EE-B861-FBBB722FD7E2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54B1-C491-4636-9E4D-743EFEE88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88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7F61-17C0-40EE-B861-FBBB722FD7E2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54B1-C491-4636-9E4D-743EFEE88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267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7F61-17C0-40EE-B861-FBBB722FD7E2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54B1-C491-4636-9E4D-743EFEE88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3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7F61-17C0-40EE-B861-FBBB722FD7E2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54B1-C491-4636-9E4D-743EFEE88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502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7F61-17C0-40EE-B861-FBBB722FD7E2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54B1-C491-4636-9E4D-743EFEE88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55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7F61-17C0-40EE-B861-FBBB722FD7E2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54B1-C491-4636-9E4D-743EFEE88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88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7F61-17C0-40EE-B861-FBBB722FD7E2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54B1-C491-4636-9E4D-743EFEE88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21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7F61-17C0-40EE-B861-FBBB722FD7E2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54B1-C491-4636-9E4D-743EFEE88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77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7F61-17C0-40EE-B861-FBBB722FD7E2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54B1-C491-4636-9E4D-743EFEE88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07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17F61-17C0-40EE-B861-FBBB722FD7E2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154B1-C491-4636-9E4D-743EFEE88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73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39" y="1030310"/>
            <a:ext cx="11128779" cy="5982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3949" y="199313"/>
            <a:ext cx="9113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ОТПРАВИТЬ ПРОЕКТ НА ТЕЛЕИГРУ «КЫРГЫЗСТАН МОЕЙ МЕЧТЫ»?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52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ДАЛЕЕ: ВЫБИРАЕТЕ МЕНЮ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«ПРОЕКТЫ»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МЫШКОЙ НАЖИМАЕТЕ НА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«МОЛОДАЯ ЭЛИТА КЫРГЫЗСТАНА»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6524" y="1825624"/>
            <a:ext cx="8718997" cy="496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67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ЭТОЙ СТРАНИЦЕ НАЖИМАЕТЕ НА КНОПКУ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«ПРЕДЛОЖИТЬ ДОКУМЕНТ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ОФОРМИТЬ ЗАЯВКУ» 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6959" y="1580925"/>
            <a:ext cx="8738082" cy="512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51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259" y="1450265"/>
            <a:ext cx="8566597" cy="53091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ВЫБИРАЕТЕ КНОПКУ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«КЫРГЫЗСТАН МОЕЙ МЕЧТЫ»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478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78" y="1558344"/>
            <a:ext cx="10844011" cy="31166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чем заполнять анкету: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1.читайте внимательно инструкцию</a:t>
            </a:r>
            <a:b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читайте положение проекта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3.скачайте себе форму заявки и заполните. </a:t>
            </a:r>
            <a:b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 вашем компьютере создайте папку и положите туда форму заявки, проект, если есть презентацию проекта. Далее архивируйте эту папку как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zip.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5.Теперь заполните анкету на этой странице, прикрепите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zip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папку и отправьте нам.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563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403" y="12626"/>
            <a:ext cx="9504607" cy="682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432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51</Words>
  <Application>Microsoft Office PowerPoint</Application>
  <PresentationFormat>Широкоэкранный</PresentationFormat>
  <Paragraphs>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ДАЛЕЕ: ВЫБИРАЕТЕ МЕНЮ «ПРОЕКТЫ» И МЫШКОЙ НАЖИМАЕТЕ НА «МОЛОДАЯ ЭЛИТА КЫРГЫЗСТАНА»</vt:lpstr>
      <vt:lpstr>НА ЭТОЙ СТРАНИЦЕ НАЖИМАЕТЕ НА КНОПКУ «ПРЕДЛОЖИТЬ ДОКУМЕНТ/ ОФОРМИТЬ ЗАЯВКУ» </vt:lpstr>
      <vt:lpstr>ВЫБИРАЕТЕ КНОПКУ «КЫРГЫЗСТАН МОЕЙ МЕЧТЫ»</vt:lpstr>
      <vt:lpstr>Прежде чем заполнять анкету:   1.читайте внимательно инструкцию 2. читайте положение проекта 3.скачайте себе форму заявки и заполните.  4. На вашем компьютере создайте папку и положите туда форму заявки, проект, если есть презентацию проекта. Далее архивируйте эту папку как zip. 5.Теперь заполните анкету на этой странице, прикрепите zip папку и отправьте нам.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2014-03-11T07:45:40Z</dcterms:created>
  <dcterms:modified xsi:type="dcterms:W3CDTF">2014-03-11T09:19:00Z</dcterms:modified>
</cp:coreProperties>
</file>